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9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27F8-F88C-4760-B29E-F53919AC328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FF25-DE47-4574-AC8A-B3761D444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400" dirty="0" smtClean="0">
                <a:solidFill>
                  <a:srgbClr val="92D050"/>
                </a:solidFill>
              </a:rPr>
              <a:t>Welcome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92D050"/>
                </a:solidFill>
              </a:rPr>
              <a:t>   to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92D050"/>
                </a:solidFill>
              </a:rPr>
              <a:t>Class—2 </a:t>
            </a:r>
            <a:endParaRPr lang="en-US" sz="4400" dirty="0" smtClean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en-US" sz="4400" dirty="0" smtClean="0">
                <a:solidFill>
                  <a:srgbClr val="92D050"/>
                </a:solidFill>
              </a:rPr>
              <a:t>     on </a:t>
            </a:r>
          </a:p>
          <a:p>
            <a:pPr algn="ctr">
              <a:buNone/>
            </a:pPr>
            <a:r>
              <a:rPr lang="en-US" sz="4400" dirty="0" smtClean="0"/>
              <a:t>     </a:t>
            </a:r>
            <a:r>
              <a:rPr lang="en-US" sz="4400" dirty="0" smtClean="0">
                <a:solidFill>
                  <a:srgbClr val="FF0000"/>
                </a:solidFill>
              </a:rPr>
              <a:t>Transformation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ransformation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Transformation means to change the form of a sentence without changing its meaning. </a:t>
            </a:r>
          </a:p>
          <a:p>
            <a:pPr algn="just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 can be based on ----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Structure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Degree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Voice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Meaning</a:t>
            </a:r>
          </a:p>
          <a:p>
            <a:pPr marL="514350" indent="-514350" algn="just">
              <a:buAutoNum type="alphaLcParenR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-533400"/>
            <a:ext cx="8305800" cy="304800"/>
          </a:xfrm>
        </p:spPr>
        <p:txBody>
          <a:bodyPr>
            <a:normAutofit fontScale="90000"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28600"/>
          <a:ext cx="9144000" cy="6758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3730"/>
                <a:gridCol w="6590270"/>
              </a:tblGrid>
              <a:tr h="28884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Affirmative--negative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+ opposite                 </a:t>
                      </a:r>
                    </a:p>
                    <a:p>
                      <a:r>
                        <a:rPr lang="en-US" sz="2400" dirty="0" smtClean="0"/>
                        <a:t>Not only—but</a:t>
                      </a:r>
                      <a:r>
                        <a:rPr lang="en-US" sz="2400" baseline="0" dirty="0" smtClean="0"/>
                        <a:t> also---- both---and</a:t>
                      </a:r>
                    </a:p>
                    <a:p>
                      <a:r>
                        <a:rPr lang="en-US" sz="2400" baseline="0" dirty="0" smtClean="0"/>
                        <a:t>Only---none but, nothing but, not more  than</a:t>
                      </a:r>
                    </a:p>
                    <a:p>
                      <a:r>
                        <a:rPr lang="en-US" sz="2400" baseline="0" dirty="0" smtClean="0"/>
                        <a:t>Neither—nor both—and  + opposite</a:t>
                      </a:r>
                    </a:p>
                    <a:p>
                      <a:r>
                        <a:rPr lang="en-US" sz="2400" baseline="0" dirty="0" smtClean="0"/>
                        <a:t>Must----can not but</a:t>
                      </a:r>
                    </a:p>
                    <a:p>
                      <a:r>
                        <a:rPr lang="en-US" sz="2400" baseline="0" dirty="0" smtClean="0"/>
                        <a:t>As—as---not less than</a:t>
                      </a:r>
                    </a:p>
                    <a:p>
                      <a:r>
                        <a:rPr lang="en-US" sz="2400" baseline="0" dirty="0" smtClean="0"/>
                        <a:t>Many    ---not a few </a:t>
                      </a:r>
                    </a:p>
                    <a:p>
                      <a:r>
                        <a:rPr lang="en-US" sz="2400" baseline="0" dirty="0" smtClean="0"/>
                        <a:t>A little ----not much</a:t>
                      </a:r>
                      <a:endParaRPr lang="en-US" sz="2400" dirty="0"/>
                    </a:p>
                  </a:txBody>
                  <a:tcPr/>
                </a:tc>
              </a:tr>
              <a:tr h="84171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Assertive--interrogative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not+ question</a:t>
                      </a:r>
                    </a:p>
                    <a:p>
                      <a:r>
                        <a:rPr lang="en-US" sz="2400" dirty="0" smtClean="0"/>
                        <a:t>Every—Is there any  but/who</a:t>
                      </a:r>
                      <a:endParaRPr lang="en-US" sz="2400" dirty="0"/>
                    </a:p>
                  </a:txBody>
                  <a:tcPr/>
                </a:tc>
              </a:tr>
              <a:tr h="84171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Imperative--assertive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should , you</a:t>
                      </a:r>
                      <a:r>
                        <a:rPr lang="en-US" sz="2400" baseline="0" dirty="0" smtClean="0"/>
                        <a:t> are requested, you are suggested……</a:t>
                      </a:r>
                      <a:endParaRPr lang="en-US" sz="2400" dirty="0"/>
                    </a:p>
                  </a:txBody>
                  <a:tcPr/>
                </a:tc>
              </a:tr>
              <a:tr h="84171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Ass-</a:t>
                      </a:r>
                      <a:r>
                        <a:rPr lang="en-US" sz="2400" dirty="0" err="1" smtClean="0"/>
                        <a:t>optIative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May---, May Allah---</a:t>
                      </a:r>
                    </a:p>
                    <a:p>
                      <a:r>
                        <a:rPr lang="en-US" sz="2400" dirty="0" smtClean="0"/>
                        <a:t>I wish, I pray---</a:t>
                      </a:r>
                      <a:endParaRPr lang="en-US" sz="2400" dirty="0"/>
                    </a:p>
                  </a:txBody>
                  <a:tcPr/>
                </a:tc>
              </a:tr>
              <a:tr h="12158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Asser--exclamatory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what a----it is a</a:t>
                      </a:r>
                      <a:r>
                        <a:rPr lang="en-US" sz="2400" baseline="0" dirty="0" smtClean="0"/>
                        <a:t> very 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How  nice the--- the -----is a very</a:t>
                      </a:r>
                    </a:p>
                    <a:p>
                      <a:r>
                        <a:rPr lang="en-US" sz="2400" dirty="0" smtClean="0"/>
                        <a:t>If/had I/would that I-----I wish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382000" cy="6400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Only he can do the work. </a:t>
            </a:r>
          </a:p>
          <a:p>
            <a:pPr lvl="0"/>
            <a:r>
              <a:rPr lang="en-US" dirty="0"/>
              <a:t>A child likes only sweets.</a:t>
            </a:r>
          </a:p>
          <a:p>
            <a:pPr lvl="0"/>
            <a:r>
              <a:rPr lang="en-US" dirty="0"/>
              <a:t>He is only ten.</a:t>
            </a:r>
          </a:p>
          <a:p>
            <a:pPr lvl="0"/>
            <a:r>
              <a:rPr lang="en-US" dirty="0"/>
              <a:t>We must yield to our fate.</a:t>
            </a:r>
          </a:p>
          <a:p>
            <a:pPr lvl="0"/>
            <a:r>
              <a:rPr lang="en-US" dirty="0"/>
              <a:t>Both </a:t>
            </a:r>
            <a:r>
              <a:rPr lang="en-US" dirty="0" err="1"/>
              <a:t>Rajib</a:t>
            </a:r>
            <a:r>
              <a:rPr lang="en-US" dirty="0"/>
              <a:t> and </a:t>
            </a:r>
            <a:r>
              <a:rPr lang="en-US" dirty="0" err="1"/>
              <a:t>Abeed</a:t>
            </a:r>
            <a:r>
              <a:rPr lang="en-US" dirty="0"/>
              <a:t> were good friends.</a:t>
            </a:r>
          </a:p>
          <a:p>
            <a:pPr lvl="0"/>
            <a:r>
              <a:rPr lang="en-US" dirty="0"/>
              <a:t>He </a:t>
            </a:r>
            <a:r>
              <a:rPr lang="en-US" dirty="0" smtClean="0"/>
              <a:t>took </a:t>
            </a:r>
            <a:r>
              <a:rPr lang="en-US" dirty="0"/>
              <a:t>coffee and ice-cream.</a:t>
            </a:r>
          </a:p>
          <a:p>
            <a:pPr lvl="0"/>
            <a:r>
              <a:rPr lang="en-US" dirty="0"/>
              <a:t>Everyone hates a liar.</a:t>
            </a:r>
          </a:p>
          <a:p>
            <a:pPr lvl="0"/>
            <a:r>
              <a:rPr lang="en-US" dirty="0"/>
              <a:t>As soon as the thief saw the police, he ran away.</a:t>
            </a:r>
          </a:p>
          <a:p>
            <a:pPr lvl="0"/>
            <a:r>
              <a:rPr lang="en-US" dirty="0"/>
              <a:t>This was an extra-ordinary ship.</a:t>
            </a:r>
          </a:p>
          <a:p>
            <a:pPr lvl="0"/>
            <a:r>
              <a:rPr lang="en-US" dirty="0"/>
              <a:t>I always agreed with him.</a:t>
            </a:r>
          </a:p>
          <a:p>
            <a:pPr lvl="0"/>
            <a:r>
              <a:rPr lang="en-US" dirty="0" err="1" smtClean="0"/>
              <a:t>Parvez</a:t>
            </a:r>
            <a:r>
              <a:rPr lang="en-US" dirty="0" smtClean="0"/>
              <a:t> is </a:t>
            </a:r>
            <a:r>
              <a:rPr lang="en-US" dirty="0"/>
              <a:t>too poor to buy a chain.</a:t>
            </a:r>
          </a:p>
          <a:p>
            <a:pPr lvl="0"/>
            <a:r>
              <a:rPr lang="en-US" dirty="0" err="1" smtClean="0"/>
              <a:t>Ranu</a:t>
            </a:r>
            <a:r>
              <a:rPr lang="en-US" dirty="0" smtClean="0"/>
              <a:t> </a:t>
            </a:r>
            <a:r>
              <a:rPr lang="en-US" dirty="0"/>
              <a:t>was as wise as </a:t>
            </a:r>
            <a:r>
              <a:rPr lang="en-US" dirty="0" err="1"/>
              <a:t>Rubi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Health is wealth. </a:t>
            </a:r>
          </a:p>
          <a:p>
            <a:pPr lvl="0"/>
            <a:r>
              <a:rPr lang="en-US" dirty="0"/>
              <a:t>There are many students in the class.</a:t>
            </a:r>
          </a:p>
          <a:p>
            <a:pPr lvl="0"/>
            <a:r>
              <a:rPr lang="en-US" dirty="0"/>
              <a:t>The sun sets in the west.</a:t>
            </a:r>
          </a:p>
          <a:p>
            <a:pPr lvl="0"/>
            <a:r>
              <a:rPr lang="en-US" dirty="0"/>
              <a:t>I have a little </a:t>
            </a:r>
            <a:r>
              <a:rPr lang="en-US" dirty="0" smtClean="0"/>
              <a:t>riches.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He is absent from the meeting.</a:t>
            </a:r>
          </a:p>
          <a:p>
            <a:pPr lvl="0"/>
            <a:r>
              <a:rPr lang="en-US" dirty="0"/>
              <a:t>I was sincere to my duties.</a:t>
            </a:r>
          </a:p>
          <a:p>
            <a:pPr lvl="0"/>
            <a:r>
              <a:rPr lang="en-US" dirty="0"/>
              <a:t>We can do the work.</a:t>
            </a:r>
          </a:p>
          <a:p>
            <a:pPr lvl="0"/>
            <a:r>
              <a:rPr lang="en-US" dirty="0"/>
              <a:t>He </a:t>
            </a:r>
            <a:r>
              <a:rPr lang="en-US" dirty="0" smtClean="0"/>
              <a:t>plays </a:t>
            </a:r>
            <a:r>
              <a:rPr lang="en-US" dirty="0"/>
              <a:t>football.</a:t>
            </a:r>
          </a:p>
          <a:p>
            <a:pPr lvl="0"/>
            <a:r>
              <a:rPr lang="en-US" dirty="0"/>
              <a:t>He was irresponsible.</a:t>
            </a:r>
          </a:p>
          <a:p>
            <a:pPr lvl="0"/>
            <a:r>
              <a:rPr lang="en-US" dirty="0" err="1"/>
              <a:t>Karim</a:t>
            </a:r>
            <a:r>
              <a:rPr lang="en-US" dirty="0"/>
              <a:t> like the late spring.</a:t>
            </a:r>
          </a:p>
          <a:p>
            <a:pPr lvl="0"/>
            <a:r>
              <a:rPr lang="en-US" dirty="0"/>
              <a:t>He does not work hard.</a:t>
            </a:r>
          </a:p>
          <a:p>
            <a:pPr lvl="0"/>
            <a:r>
              <a:rPr lang="en-US" dirty="0"/>
              <a:t>They did not </a:t>
            </a:r>
            <a:r>
              <a:rPr lang="en-US" dirty="0" smtClean="0"/>
              <a:t>play football </a:t>
            </a:r>
            <a:r>
              <a:rPr lang="en-US" dirty="0"/>
              <a:t>yesterday.</a:t>
            </a:r>
          </a:p>
          <a:p>
            <a:pPr lvl="0"/>
            <a:r>
              <a:rPr lang="en-US" dirty="0"/>
              <a:t>There was nothing to do.</a:t>
            </a:r>
          </a:p>
          <a:p>
            <a:pPr lvl="0"/>
            <a:r>
              <a:rPr lang="en-US" dirty="0"/>
              <a:t>Everybody wishes to be happy. </a:t>
            </a:r>
          </a:p>
          <a:p>
            <a:pPr lvl="0"/>
            <a:r>
              <a:rPr lang="en-US" dirty="0"/>
              <a:t>I never drink tea.</a:t>
            </a:r>
          </a:p>
          <a:p>
            <a:pPr lvl="0"/>
            <a:r>
              <a:rPr lang="en-US" dirty="0"/>
              <a:t>All loves flowers.</a:t>
            </a:r>
          </a:p>
          <a:p>
            <a:pPr lvl="0"/>
            <a:r>
              <a:rPr lang="en-US" dirty="0"/>
              <a:t>Nobody could ever count my love for you.</a:t>
            </a:r>
          </a:p>
          <a:p>
            <a:pPr lvl="0"/>
            <a:r>
              <a:rPr lang="en-US" dirty="0"/>
              <a:t>Not one can do this.</a:t>
            </a:r>
          </a:p>
          <a:p>
            <a:pPr lvl="0"/>
            <a:r>
              <a:rPr lang="en-US" dirty="0"/>
              <a:t>There is no use of this law.</a:t>
            </a:r>
          </a:p>
          <a:p>
            <a:pPr lvl="0"/>
            <a:r>
              <a:rPr lang="en-US" dirty="0"/>
              <a:t>Friendship is nothing but a name.</a:t>
            </a:r>
          </a:p>
          <a:p>
            <a:pPr lvl="0"/>
            <a:r>
              <a:rPr lang="en-US" dirty="0"/>
              <a:t>Life is nothing but full of action.</a:t>
            </a:r>
          </a:p>
          <a:p>
            <a:pPr lvl="0"/>
            <a:r>
              <a:rPr lang="en-US" dirty="0"/>
              <a:t>It does not matter if we lose the game.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lvl="0"/>
            <a:r>
              <a:rPr lang="en-US" dirty="0"/>
              <a:t>What a fine bird it is!</a:t>
            </a:r>
          </a:p>
          <a:p>
            <a:pPr lvl="0"/>
            <a:r>
              <a:rPr lang="en-US" dirty="0"/>
              <a:t>Hurrah! We have won the game.</a:t>
            </a:r>
          </a:p>
          <a:p>
            <a:pPr lvl="0"/>
            <a:r>
              <a:rPr lang="en-US" dirty="0"/>
              <a:t>If I</a:t>
            </a:r>
            <a:r>
              <a:rPr lang="en-US" dirty="0" smtClean="0"/>
              <a:t> </a:t>
            </a:r>
            <a:r>
              <a:rPr lang="en-US" dirty="0"/>
              <a:t>were a king!</a:t>
            </a:r>
          </a:p>
          <a:p>
            <a:pPr lvl="0"/>
            <a:r>
              <a:rPr lang="en-US" dirty="0"/>
              <a:t>Had I the wings of a bird!</a:t>
            </a:r>
          </a:p>
          <a:p>
            <a:pPr lvl="0"/>
            <a:r>
              <a:rPr lang="en-US" dirty="0"/>
              <a:t>Would that I could be a child again.</a:t>
            </a:r>
          </a:p>
          <a:p>
            <a:pPr lvl="0"/>
            <a:r>
              <a:rPr lang="en-US" dirty="0" smtClean="0"/>
              <a:t>It </a:t>
            </a:r>
            <a:r>
              <a:rPr lang="en-US" dirty="0"/>
              <a:t>is a very beautiful garden.</a:t>
            </a:r>
          </a:p>
          <a:p>
            <a:pPr lvl="0"/>
            <a:r>
              <a:rPr lang="en-US" dirty="0"/>
              <a:t>The garden is very beautiful.</a:t>
            </a:r>
          </a:p>
          <a:p>
            <a:pPr lvl="0"/>
            <a:r>
              <a:rPr lang="en-US" dirty="0"/>
              <a:t>I wish I had the wings of a bird.</a:t>
            </a:r>
          </a:p>
          <a:p>
            <a:pPr lvl="0"/>
            <a:r>
              <a:rPr lang="en-US" dirty="0"/>
              <a:t>I wish I were a king.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/>
          <a:lstStyle/>
          <a:p>
            <a:pPr lvl="0"/>
            <a:r>
              <a:rPr lang="en-US" dirty="0"/>
              <a:t>Your should do the work.</a:t>
            </a:r>
          </a:p>
          <a:p>
            <a:pPr lvl="0"/>
            <a:r>
              <a:rPr lang="en-US" dirty="0"/>
              <a:t>You speak the truth.</a:t>
            </a:r>
          </a:p>
          <a:p>
            <a:pPr lvl="0"/>
            <a:r>
              <a:rPr lang="en-US" dirty="0"/>
              <a:t>He plays football.</a:t>
            </a:r>
          </a:p>
          <a:p>
            <a:pPr lvl="0"/>
            <a:r>
              <a:rPr lang="en-US" dirty="0"/>
              <a:t>We should go out.</a:t>
            </a:r>
          </a:p>
          <a:p>
            <a:pPr lvl="0"/>
            <a:r>
              <a:rPr lang="en-US" dirty="0"/>
              <a:t>She sings a song.</a:t>
            </a:r>
          </a:p>
          <a:p>
            <a:pPr lvl="0"/>
            <a:r>
              <a:rPr lang="en-US" dirty="0"/>
              <a:t>We do not hate the poor.</a:t>
            </a:r>
          </a:p>
          <a:p>
            <a:pPr lvl="0"/>
            <a:r>
              <a:rPr lang="en-US" dirty="0" err="1"/>
              <a:t>Nabil</a:t>
            </a:r>
            <a:r>
              <a:rPr lang="en-US" dirty="0"/>
              <a:t> does not tell a lie.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477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Transformation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</dc:title>
  <dc:creator>User</dc:creator>
  <cp:lastModifiedBy>College LAB Admin</cp:lastModifiedBy>
  <cp:revision>65</cp:revision>
  <dcterms:created xsi:type="dcterms:W3CDTF">2016-04-20T02:44:16Z</dcterms:created>
  <dcterms:modified xsi:type="dcterms:W3CDTF">2016-11-19T04:42:57Z</dcterms:modified>
</cp:coreProperties>
</file>